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20" d="100"/>
          <a:sy n="20" d="100"/>
        </p:scale>
        <p:origin x="-1296" y="2508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831B0-8F77-4EBF-B65D-B4C902F3362D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A6F26-C700-42D5-85BB-12071E3D55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05543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A6F26-C700-42D5-85BB-12071E3D557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02332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48210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1150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1239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4541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677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202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72059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3151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6100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651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145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3735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0459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48CB0-80C3-4A03-979F-44D6FC4F81F3}" type="datetimeFigureOut">
              <a:rPr lang="pt-BR" smtClean="0"/>
              <a:pPr/>
              <a:t>12/11/2014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398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9913" y="40176580"/>
            <a:ext cx="3198265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17110245" y="367419"/>
            <a:ext cx="1008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 smtClean="0"/>
              <a:t>Nome da instituição </a:t>
            </a:r>
            <a:endParaRPr lang="pt-BR" sz="30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29379489" y="367418"/>
            <a:ext cx="237626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400" dirty="0" smtClean="0"/>
              <a:t>Inserir símbolo da instituição </a:t>
            </a:r>
            <a:endParaRPr lang="pt-BR" sz="3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3272174" y="40900844"/>
            <a:ext cx="39604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 smtClean="0"/>
              <a:t>Apoio financeiro</a:t>
            </a:r>
            <a:endParaRPr lang="pt-BR" sz="3000" dirty="0"/>
          </a:p>
        </p:txBody>
      </p:sp>
      <p:grpSp>
        <p:nvGrpSpPr>
          <p:cNvPr id="11" name="Grupo 10"/>
          <p:cNvGrpSpPr/>
          <p:nvPr/>
        </p:nvGrpSpPr>
        <p:grpSpPr>
          <a:xfrm>
            <a:off x="0" y="0"/>
            <a:ext cx="32370209" cy="6100654"/>
            <a:chOff x="0" y="0"/>
            <a:chExt cx="32370209" cy="659520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530209" y="1"/>
              <a:ext cx="24840000" cy="6593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0"/>
              <a:ext cx="7806563" cy="6595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xmlns="" val="2374980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10</Words>
  <Application>Microsoft Office PowerPoint</Application>
  <PresentationFormat>Personalizar</PresentationFormat>
  <Paragraphs>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Neia</dc:creator>
  <cp:lastModifiedBy>Ângela</cp:lastModifiedBy>
  <cp:revision>13</cp:revision>
  <dcterms:created xsi:type="dcterms:W3CDTF">2014-03-28T14:43:32Z</dcterms:created>
  <dcterms:modified xsi:type="dcterms:W3CDTF">2014-11-12T20:03:59Z</dcterms:modified>
</cp:coreProperties>
</file>